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0.png" ContentType="image/png"/>
  <Override PartName="/ppt/media/image9.png" ContentType="image/png"/>
  <Override PartName="/ppt/media/image8.jpeg" ContentType="image/jpe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</p:sldIdLst>
  <p:sldSz cx="10077450" cy="75628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3640" y="1824480"/>
            <a:ext cx="9069120" cy="4385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3640" y="288000"/>
            <a:ext cx="9069120" cy="578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824480"/>
            <a:ext cx="9069120" cy="4385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88000"/>
            <a:ext cx="9069120" cy="578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24F901D7-8E56-4C96-9FF3-8445B001414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1440"/>
            <a:ext cx="10074240" cy="75646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4630">
                <a:latin typeface="Arial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4050">
                <a:latin typeface="Arial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US" sz="3470">
                <a:latin typeface="Arial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US" sz="29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Seventh Outline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503640" y="6888240"/>
            <a:ext cx="2347560" cy="52092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445560" y="6888240"/>
            <a:ext cx="319392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7224480" y="6888240"/>
            <a:ext cx="2347560" cy="520920"/>
          </a:xfrm>
          <a:prstGeom prst="rect">
            <a:avLst/>
          </a:prstGeom>
        </p:spPr>
        <p:txBody>
          <a:bodyPr lIns="0" rIns="0" tIns="0" bIns="0"/>
          <a:p>
            <a:pPr algn="r"/>
            <a:fld id="{331A490C-643F-4B01-85A1-1A61D701BD69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6840" y="550584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80" name="" descr=""/>
          <p:cNvPicPr/>
          <p:nvPr/>
        </p:nvPicPr>
        <p:blipFill>
          <a:blip r:embed="rId1"/>
          <a:stretch>
            <a:fillRect/>
          </a:stretch>
        </p:blipFill>
        <p:spPr>
          <a:xfrm rot="29400">
            <a:off x="426600" y="1600560"/>
            <a:ext cx="8609400" cy="31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>
            <a:fillRect/>
          </a:stretch>
        </p:blipFill>
        <p:spPr>
          <a:xfrm rot="1160400">
            <a:off x="7287480" y="733680"/>
            <a:ext cx="2319120" cy="298980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83280" y="3703680"/>
            <a:ext cx="4663440" cy="333720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>
            <a:fillRect/>
          </a:stretch>
        </p:blipFill>
        <p:spPr>
          <a:xfrm rot="20797800">
            <a:off x="83520" y="1437840"/>
            <a:ext cx="5303520" cy="2926080"/>
          </a:xfrm>
          <a:prstGeom prst="rect">
            <a:avLst/>
          </a:prstGeom>
          <a:ln>
            <a:noFill/>
          </a:ln>
        </p:spPr>
      </p:pic>
      <p:sp>
        <p:nvSpPr>
          <p:cNvPr id="84" name="TextShape 1"/>
          <p:cNvSpPr txBox="1"/>
          <p:nvPr/>
        </p:nvSpPr>
        <p:spPr>
          <a:xfrm>
            <a:off x="503640" y="85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Oswald"/>
              </a:rPr>
              <a:t>What do you see?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indefinite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freeze">
                      <p:stCondLst>
                        <p:cond delay="indefinite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freeze">
                      <p:stCondLst>
                        <p:cond delay="indefinite"/>
                      </p:stCondLst>
                      <p:childTnLst>
                        <p:par>
                          <p:cTn id="29" fill="freeze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mph" presetID="8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3640" y="288000"/>
            <a:ext cx="9069120" cy="124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What are carbohydrates?</a:t>
            </a: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2080" y="1463040"/>
            <a:ext cx="8887680" cy="539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